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6" r:id="rId1"/>
  </p:sldMasterIdLst>
  <p:sldIdLst>
    <p:sldId id="256" r:id="rId2"/>
    <p:sldId id="257" r:id="rId3"/>
    <p:sldId id="264" r:id="rId4"/>
    <p:sldId id="258" r:id="rId5"/>
    <p:sldId id="261" r:id="rId6"/>
    <p:sldId id="262" r:id="rId7"/>
    <p:sldId id="263" r:id="rId8"/>
    <p:sldId id="265" r:id="rId9"/>
    <p:sldId id="259" r:id="rId10"/>
    <p:sldId id="266" r:id="rId11"/>
    <p:sldId id="260" r:id="rId12"/>
    <p:sldId id="267" r:id="rId13"/>
    <p:sldId id="269" r:id="rId14"/>
    <p:sldId id="270" r:id="rId15"/>
    <p:sldId id="268" r:id="rId16"/>
    <p:sldId id="271" r:id="rId17"/>
    <p:sldId id="273" r:id="rId18"/>
    <p:sldId id="272" r:id="rId19"/>
    <p:sldId id="274" r:id="rId20"/>
    <p:sldId id="276" r:id="rId21"/>
    <p:sldId id="275" r:id="rId22"/>
  </p:sldIdLst>
  <p:sldSz cx="12192000" cy="6858000"/>
  <p:notesSz cx="6889750" cy="96075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964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630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837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600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937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191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188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719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304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474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7185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683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8593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822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951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0888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4663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037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alphaModFix amt="12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8A87A34-81AB-432B-8DAE-1953F412C126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565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723" r:id="rId17"/>
    <p:sldLayoutId id="2147483724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0317A-F193-4611-8EE1-D9CA71A2E4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35024" y="2312894"/>
            <a:ext cx="8810882" cy="1465730"/>
          </a:xfrm>
        </p:spPr>
        <p:txBody>
          <a:bodyPr>
            <a:normAutofit fontScale="90000"/>
          </a:bodyPr>
          <a:lstStyle/>
          <a:p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TAKLIMAT SEMAKAN LAPORAN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iSPEKS</a:t>
            </a:r>
            <a:endParaRPr lang="en-MY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C281AD7-77FC-45AD-9D1D-A984E8378D7A}"/>
              </a:ext>
            </a:extLst>
          </p:cNvPr>
          <p:cNvSpPr txBox="1">
            <a:spLocks/>
          </p:cNvSpPr>
          <p:nvPr/>
        </p:nvSpPr>
        <p:spPr>
          <a:xfrm>
            <a:off x="3381118" y="5450540"/>
            <a:ext cx="8810882" cy="146573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6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MY" sz="2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Bendahari</a:t>
            </a:r>
            <a:r>
              <a:rPr lang="en-MY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Negeri Kedah</a:t>
            </a:r>
          </a:p>
          <a:p>
            <a:r>
              <a:rPr lang="en-MY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6 Jun 2018</a:t>
            </a:r>
          </a:p>
          <a:p>
            <a:r>
              <a:rPr lang="en-MY" sz="2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Bilik</a:t>
            </a:r>
            <a:r>
              <a:rPr lang="en-MY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sz="2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Gerakan</a:t>
            </a:r>
            <a:r>
              <a:rPr lang="en-MY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Negeri, Tingkat 6, Blok E, Wisma </a:t>
            </a:r>
            <a:r>
              <a:rPr lang="en-MY" sz="2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Darul</a:t>
            </a:r>
            <a:r>
              <a:rPr lang="en-MY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Aman</a:t>
            </a:r>
          </a:p>
        </p:txBody>
      </p:sp>
    </p:spTree>
    <p:extLst>
      <p:ext uri="{BB962C8B-B14F-4D97-AF65-F5344CB8AC3E}">
        <p14:creationId xmlns:p14="http://schemas.microsoft.com/office/powerpoint/2010/main" val="2999598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2F662-CA57-4C47-84C3-ACABB5243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7487" y="310797"/>
            <a:ext cx="10018713" cy="915575"/>
          </a:xfrm>
        </p:spPr>
        <p:txBody>
          <a:bodyPr>
            <a:normAutofit/>
          </a:bodyPr>
          <a:lstStyle/>
          <a:p>
            <a:r>
              <a:rPr lang="en-MY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ARAHAN OPERASI BIL 4/2018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E6EAF-41C3-4C88-AE0E-320BA76DE0B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157598" y="1226373"/>
            <a:ext cx="8678490" cy="2915322"/>
          </a:xfrm>
        </p:spPr>
        <p:txBody>
          <a:bodyPr>
            <a:normAutofit lnSpcReduction="10000"/>
          </a:bodyPr>
          <a:lstStyle/>
          <a:p>
            <a:r>
              <a:rPr lang="en-MY" b="1" dirty="0"/>
              <a:t>SEMAKAN LAPORAN HARIAN BUKU VOT </a:t>
            </a:r>
          </a:p>
          <a:p>
            <a:pPr>
              <a:buFontTx/>
              <a:buChar char="-"/>
            </a:pPr>
            <a:r>
              <a:rPr lang="en-MY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Mengurus</a:t>
            </a:r>
            <a:endParaRPr lang="en-MY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buFontTx/>
              <a:buChar char="-"/>
            </a:pPr>
            <a:r>
              <a:rPr lang="en-MY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Pembangunan</a:t>
            </a:r>
          </a:p>
          <a:p>
            <a:pPr>
              <a:buFontTx/>
              <a:buChar char="-"/>
            </a:pPr>
            <a:r>
              <a:rPr lang="en-MY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Amanah</a:t>
            </a:r>
            <a:endParaRPr lang="en-MY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buFontTx/>
              <a:buChar char="-"/>
            </a:pPr>
            <a:r>
              <a:rPr lang="en-MY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Deposit </a:t>
            </a:r>
          </a:p>
          <a:p>
            <a:pPr>
              <a:buFontTx/>
              <a:buChar char="-"/>
            </a:pPr>
            <a:r>
              <a:rPr lang="en-MY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Buku</a:t>
            </a:r>
            <a:r>
              <a:rPr lang="en-MY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MY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Tunai</a:t>
            </a:r>
            <a:endParaRPr lang="en-MY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A4C21B5-A398-4C1D-87FF-A8C5704D35CD}"/>
              </a:ext>
            </a:extLst>
          </p:cNvPr>
          <p:cNvSpPr txBox="1">
            <a:spLocks/>
          </p:cNvSpPr>
          <p:nvPr/>
        </p:nvSpPr>
        <p:spPr>
          <a:xfrm>
            <a:off x="2317619" y="4728763"/>
            <a:ext cx="8678490" cy="1870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en-MY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Kemaskini</a:t>
            </a:r>
            <a:r>
              <a:rPr lang="en-MY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MY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rekod</a:t>
            </a:r>
            <a:r>
              <a:rPr lang="en-MY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MY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terimaan</a:t>
            </a:r>
            <a:r>
              <a:rPr lang="en-MY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dan </a:t>
            </a:r>
            <a:r>
              <a:rPr lang="en-MY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bayaran</a:t>
            </a:r>
            <a:r>
              <a:rPr lang="en-MY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MY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akaun</a:t>
            </a:r>
            <a:r>
              <a:rPr lang="en-MY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MY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amanah</a:t>
            </a:r>
            <a:r>
              <a:rPr lang="en-MY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MY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secara</a:t>
            </a:r>
            <a:r>
              <a:rPr lang="en-MY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manual. </a:t>
            </a:r>
          </a:p>
          <a:p>
            <a:pPr>
              <a:buFontTx/>
              <a:buChar char="-"/>
            </a:pPr>
            <a:r>
              <a:rPr lang="en-MY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Kemaskini</a:t>
            </a:r>
            <a:r>
              <a:rPr lang="en-MY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MY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rekod</a:t>
            </a:r>
            <a:r>
              <a:rPr lang="en-MY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MY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senarai</a:t>
            </a:r>
            <a:r>
              <a:rPr lang="en-MY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MY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pendeposit</a:t>
            </a:r>
            <a:r>
              <a:rPr lang="en-MY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MY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dari</a:t>
            </a:r>
            <a:r>
              <a:rPr lang="en-MY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masa </a:t>
            </a:r>
            <a:r>
              <a:rPr lang="en-MY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</a:t>
            </a:r>
            <a:r>
              <a:rPr lang="en-MY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MY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semasa</a:t>
            </a:r>
            <a:r>
              <a:rPr lang="en-MY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</a:p>
          <a:p>
            <a:pPr marL="0" indent="0">
              <a:buNone/>
            </a:pPr>
            <a:endParaRPr lang="en-MY" sz="2800" cap="small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4665332-7777-4AAD-9699-CC3D696E7D8E}"/>
              </a:ext>
            </a:extLst>
          </p:cNvPr>
          <p:cNvSpPr txBox="1">
            <a:spLocks/>
          </p:cNvSpPr>
          <p:nvPr/>
        </p:nvSpPr>
        <p:spPr>
          <a:xfrm>
            <a:off x="1939308" y="3813188"/>
            <a:ext cx="10018713" cy="91557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MY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ARAHAN OPERASI BIL 5/2018</a:t>
            </a:r>
          </a:p>
        </p:txBody>
      </p:sp>
    </p:spTree>
    <p:extLst>
      <p:ext uri="{BB962C8B-B14F-4D97-AF65-F5344CB8AC3E}">
        <p14:creationId xmlns:p14="http://schemas.microsoft.com/office/powerpoint/2010/main" val="1426833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A1BD1B7-10A4-4F9B-867E-F497C47FE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1923" y="2552700"/>
            <a:ext cx="10018713" cy="1752599"/>
          </a:xfrm>
        </p:spPr>
        <p:txBody>
          <a:bodyPr/>
          <a:lstStyle/>
          <a:p>
            <a:r>
              <a:rPr lang="en-MY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VOT MENGURUS &amp; PEMBANGUNAN</a:t>
            </a:r>
          </a:p>
        </p:txBody>
      </p:sp>
    </p:spTree>
    <p:extLst>
      <p:ext uri="{BB962C8B-B14F-4D97-AF65-F5344CB8AC3E}">
        <p14:creationId xmlns:p14="http://schemas.microsoft.com/office/powerpoint/2010/main" val="1096898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AE57769-F8B5-4CB5-8F25-53DA46BC34DD}"/>
              </a:ext>
            </a:extLst>
          </p:cNvPr>
          <p:cNvPicPr>
            <a:picLocks noGrp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" y="389965"/>
            <a:ext cx="5540187" cy="63335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46DACC-3127-462B-BBA0-760B655E983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679576" y="1317811"/>
            <a:ext cx="7512423" cy="462130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E46DA25-BB80-498A-9686-0179621AE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0157" y="657785"/>
            <a:ext cx="6624265" cy="392206"/>
          </a:xfrm>
        </p:spPr>
        <p:txBody>
          <a:bodyPr>
            <a:normAutofit fontScale="90000"/>
          </a:bodyPr>
          <a:lstStyle/>
          <a:p>
            <a:r>
              <a:rPr lang="en-MY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Bajet</a:t>
            </a:r>
            <a:r>
              <a:rPr lang="en-MY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&gt; </a:t>
            </a:r>
            <a:r>
              <a:rPr lang="en-MY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Laporan</a:t>
            </a:r>
            <a:r>
              <a:rPr lang="en-MY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&gt; </a:t>
            </a:r>
            <a:r>
              <a:rPr lang="en-MY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Laporan</a:t>
            </a:r>
            <a:r>
              <a:rPr lang="en-MY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MY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Harian</a:t>
            </a:r>
            <a:r>
              <a:rPr lang="en-MY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MY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Buku</a:t>
            </a:r>
            <a:r>
              <a:rPr lang="en-MY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MY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Vot</a:t>
            </a:r>
            <a:r>
              <a:rPr lang="en-MY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126EE3A-16C7-4DD0-8934-E139DAB32B67}"/>
              </a:ext>
            </a:extLst>
          </p:cNvPr>
          <p:cNvSpPr txBox="1">
            <a:spLocks/>
          </p:cNvSpPr>
          <p:nvPr/>
        </p:nvSpPr>
        <p:spPr>
          <a:xfrm>
            <a:off x="5567735" y="6269690"/>
            <a:ext cx="6624265" cy="3922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/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MY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Ruangan</a:t>
            </a:r>
            <a:r>
              <a:rPr lang="en-MY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</a:t>
            </a:r>
            <a:r>
              <a:rPr lang="en-MY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tanda</a:t>
            </a:r>
            <a:r>
              <a:rPr lang="en-MY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MY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merah</a:t>
            </a:r>
            <a:r>
              <a:rPr lang="en-MY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MY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wajib</a:t>
            </a:r>
            <a:r>
              <a:rPr lang="en-MY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</a:t>
            </a:r>
            <a:r>
              <a:rPr lang="en-MY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isi</a:t>
            </a:r>
            <a:endParaRPr lang="en-MY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847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26AB3-8B52-4245-B232-A33590DA1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0018713" cy="1035424"/>
          </a:xfrm>
        </p:spPr>
        <p:txBody>
          <a:bodyPr/>
          <a:lstStyle/>
          <a:p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234A75-1469-48A5-B8EE-6FA4F12CFB9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76947" y="5233755"/>
            <a:ext cx="10394707" cy="1017252"/>
          </a:xfrm>
        </p:spPr>
        <p:txBody>
          <a:bodyPr/>
          <a:lstStyle/>
          <a:p>
            <a:r>
              <a:rPr lang="en-MY" dirty="0" err="1">
                <a:solidFill>
                  <a:srgbClr val="FF0000"/>
                </a:solidFill>
              </a:rPr>
              <a:t>Kunci</a:t>
            </a:r>
            <a:r>
              <a:rPr lang="en-MY" dirty="0">
                <a:solidFill>
                  <a:srgbClr val="FF0000"/>
                </a:solidFill>
              </a:rPr>
              <a:t> </a:t>
            </a:r>
            <a:r>
              <a:rPr lang="en-MY" dirty="0" err="1">
                <a:solidFill>
                  <a:srgbClr val="FF0000"/>
                </a:solidFill>
              </a:rPr>
              <a:t>masuk</a:t>
            </a:r>
            <a:r>
              <a:rPr lang="en-MY" dirty="0">
                <a:solidFill>
                  <a:srgbClr val="FF0000"/>
                </a:solidFill>
              </a:rPr>
              <a:t> </a:t>
            </a:r>
            <a:r>
              <a:rPr lang="en-MY" dirty="0" err="1">
                <a:solidFill>
                  <a:srgbClr val="FF0000"/>
                </a:solidFill>
              </a:rPr>
              <a:t>maklumat</a:t>
            </a:r>
            <a:r>
              <a:rPr lang="en-MY" dirty="0">
                <a:solidFill>
                  <a:srgbClr val="FF0000"/>
                </a:solidFill>
              </a:rPr>
              <a:t> </a:t>
            </a:r>
            <a:r>
              <a:rPr lang="en-MY" dirty="0" err="1">
                <a:solidFill>
                  <a:srgbClr val="FF0000"/>
                </a:solidFill>
              </a:rPr>
              <a:t>mengikut</a:t>
            </a:r>
            <a:r>
              <a:rPr lang="en-MY" dirty="0">
                <a:solidFill>
                  <a:srgbClr val="FF0000"/>
                </a:solidFill>
              </a:rPr>
              <a:t> </a:t>
            </a:r>
            <a:r>
              <a:rPr lang="en-MY" dirty="0" err="1">
                <a:solidFill>
                  <a:srgbClr val="FF0000"/>
                </a:solidFill>
              </a:rPr>
              <a:t>jabatan</a:t>
            </a:r>
            <a:r>
              <a:rPr lang="en-MY" dirty="0">
                <a:solidFill>
                  <a:srgbClr val="FF0000"/>
                </a:solidFill>
              </a:rPr>
              <a:t> &amp; PTJ </a:t>
            </a:r>
            <a:r>
              <a:rPr lang="en-MY" dirty="0" err="1">
                <a:solidFill>
                  <a:srgbClr val="FF0000"/>
                </a:solidFill>
              </a:rPr>
              <a:t>masing-masing</a:t>
            </a:r>
            <a:endParaRPr lang="en-MY" dirty="0">
              <a:solidFill>
                <a:srgbClr val="FF0000"/>
              </a:solidFill>
            </a:endParaRPr>
          </a:p>
        </p:txBody>
      </p:sp>
      <p:pic>
        <p:nvPicPr>
          <p:cNvPr id="6" name="Picture 5" descr="CONTOH">
            <a:extLst>
              <a:ext uri="{FF2B5EF4-FFF2-40B4-BE49-F238E27FC236}">
                <a16:creationId xmlns:a16="http://schemas.microsoft.com/office/drawing/2014/main" id="{8D5F41AC-852D-4022-BFA5-7E0F77FCCFF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05609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032B510-2BE1-4797-81FB-56B3CFD6C6C8}"/>
              </a:ext>
            </a:extLst>
          </p:cNvPr>
          <p:cNvSpPr/>
          <p:nvPr/>
        </p:nvSpPr>
        <p:spPr>
          <a:xfrm rot="19799222">
            <a:off x="3492168" y="1826902"/>
            <a:ext cx="811516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/>
                <a:solidFill>
                  <a:schemeClr val="accent3"/>
                </a:solidFill>
              </a:rPr>
              <a:t>CONTOH</a:t>
            </a:r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80224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0A55905-2683-412F-8DA8-AD06F2A1B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3864911"/>
            <a:ext cx="10744200" cy="289896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5D3D68-D044-4CCF-BE68-806782CEE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12" y="0"/>
            <a:ext cx="10877550" cy="379095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AE0D12C-84C5-497C-B98B-F756EABAB25A}"/>
              </a:ext>
            </a:extLst>
          </p:cNvPr>
          <p:cNvSpPr/>
          <p:nvPr/>
        </p:nvSpPr>
        <p:spPr>
          <a:xfrm>
            <a:off x="9883588" y="3240741"/>
            <a:ext cx="1016374" cy="55020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8EDFE6-1AD5-4D83-9194-53CAF10D1EF8}"/>
              </a:ext>
            </a:extLst>
          </p:cNvPr>
          <p:cNvSpPr/>
          <p:nvPr/>
        </p:nvSpPr>
        <p:spPr>
          <a:xfrm>
            <a:off x="10593481" y="6361581"/>
            <a:ext cx="1016374" cy="55020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5ADFAD-1799-439C-B008-9E8D5D170DCF}"/>
              </a:ext>
            </a:extLst>
          </p:cNvPr>
          <p:cNvSpPr/>
          <p:nvPr/>
        </p:nvSpPr>
        <p:spPr>
          <a:xfrm>
            <a:off x="3724835" y="0"/>
            <a:ext cx="3523130" cy="739588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392BBD-A3AD-4C79-975D-43BAE063B117}"/>
              </a:ext>
            </a:extLst>
          </p:cNvPr>
          <p:cNvSpPr/>
          <p:nvPr/>
        </p:nvSpPr>
        <p:spPr>
          <a:xfrm>
            <a:off x="3904128" y="3864911"/>
            <a:ext cx="5293659" cy="739588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AD2BF53-38A4-47D2-AA3F-B1508346EFBA}"/>
              </a:ext>
            </a:extLst>
          </p:cNvPr>
          <p:cNvSpPr/>
          <p:nvPr/>
        </p:nvSpPr>
        <p:spPr>
          <a:xfrm>
            <a:off x="22412" y="2140323"/>
            <a:ext cx="10878671" cy="550209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9C07017-567D-4010-9929-25704EDD2BDF}"/>
              </a:ext>
            </a:extLst>
          </p:cNvPr>
          <p:cNvSpPr/>
          <p:nvPr/>
        </p:nvSpPr>
        <p:spPr>
          <a:xfrm>
            <a:off x="1721224" y="5811372"/>
            <a:ext cx="9888632" cy="550209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62711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8069E-EB11-41D1-997D-7E2FB6C73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758" y="1"/>
            <a:ext cx="10018713" cy="1062318"/>
          </a:xfrm>
        </p:spPr>
        <p:txBody>
          <a:bodyPr/>
          <a:lstStyle/>
          <a:p>
            <a:r>
              <a:rPr lang="en-MY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TINDAKAN JABATAN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CD438-58CE-4A30-8146-479092AF15E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90918" y="1492625"/>
            <a:ext cx="10225553" cy="5082988"/>
          </a:xfrm>
        </p:spPr>
        <p:txBody>
          <a:bodyPr>
            <a:normAutofit lnSpcReduction="10000"/>
          </a:bodyPr>
          <a:lstStyle/>
          <a:p>
            <a:r>
              <a:rPr lang="en-MY" dirty="0"/>
              <a:t>SETIAP </a:t>
            </a:r>
            <a:r>
              <a:rPr lang="en-MY" dirty="0" err="1"/>
              <a:t>transaksi</a:t>
            </a:r>
            <a:r>
              <a:rPr lang="en-MY" dirty="0"/>
              <a:t> debit &amp; </a:t>
            </a:r>
            <a:r>
              <a:rPr lang="en-MY" dirty="0" err="1"/>
              <a:t>kredit</a:t>
            </a:r>
            <a:r>
              <a:rPr lang="en-MY" dirty="0"/>
              <a:t> BETUL.</a:t>
            </a:r>
          </a:p>
          <a:p>
            <a:r>
              <a:rPr lang="en-MY" dirty="0"/>
              <a:t> </a:t>
            </a:r>
            <a:r>
              <a:rPr lang="en-MY" dirty="0" err="1"/>
              <a:t>Penggunaan</a:t>
            </a:r>
            <a:r>
              <a:rPr lang="en-MY" dirty="0"/>
              <a:t> </a:t>
            </a:r>
            <a:r>
              <a:rPr lang="en-MY" b="1" dirty="0">
                <a:solidFill>
                  <a:srgbClr val="FF0000"/>
                </a:solidFill>
              </a:rPr>
              <a:t>VOT DANA </a:t>
            </a:r>
            <a:r>
              <a:rPr lang="en-MY" dirty="0"/>
              <a:t>dan </a:t>
            </a:r>
            <a:r>
              <a:rPr lang="en-MY" b="1" dirty="0">
                <a:solidFill>
                  <a:srgbClr val="FF0000"/>
                </a:solidFill>
              </a:rPr>
              <a:t>KOD AKAUN </a:t>
            </a:r>
            <a:r>
              <a:rPr lang="en-MY" dirty="0"/>
              <a:t>yang </a:t>
            </a:r>
            <a:r>
              <a:rPr lang="en-MY" dirty="0" err="1"/>
              <a:t>betul</a:t>
            </a:r>
            <a:r>
              <a:rPr lang="en-MY" dirty="0"/>
              <a:t>.</a:t>
            </a:r>
          </a:p>
          <a:p>
            <a:r>
              <a:rPr lang="en-MY" dirty="0" err="1"/>
              <a:t>Terimaan</a:t>
            </a:r>
            <a:r>
              <a:rPr lang="en-MY" dirty="0"/>
              <a:t> </a:t>
            </a:r>
            <a:r>
              <a:rPr lang="en-MY" dirty="0" err="1"/>
              <a:t>bayaran</a:t>
            </a:r>
            <a:r>
              <a:rPr lang="en-MY" dirty="0"/>
              <a:t> </a:t>
            </a:r>
            <a:r>
              <a:rPr lang="en-MY" dirty="0" err="1"/>
              <a:t>balik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b="1" u="sng" dirty="0" err="1"/>
              <a:t>belanja</a:t>
            </a:r>
            <a:r>
              <a:rPr lang="en-MY" b="1" u="sng" dirty="0"/>
              <a:t> </a:t>
            </a:r>
            <a:r>
              <a:rPr lang="en-MY" b="1" u="sng" dirty="0" err="1"/>
              <a:t>tahun</a:t>
            </a:r>
            <a:r>
              <a:rPr lang="en-MY" b="1" u="sng" dirty="0"/>
              <a:t> </a:t>
            </a:r>
            <a:r>
              <a:rPr lang="en-MY" b="1" u="sng" dirty="0" err="1"/>
              <a:t>lepas</a:t>
            </a:r>
            <a:r>
              <a:rPr lang="en-MY" b="1" u="sng" dirty="0"/>
              <a:t> </a:t>
            </a:r>
            <a:r>
              <a:rPr lang="en-MY" dirty="0" err="1"/>
              <a:t>perlu</a:t>
            </a:r>
            <a:r>
              <a:rPr lang="en-MY" dirty="0"/>
              <a:t> di </a:t>
            </a:r>
            <a:r>
              <a:rPr lang="en-MY" dirty="0" err="1"/>
              <a:t>buat</a:t>
            </a:r>
            <a:r>
              <a:rPr lang="en-MY" dirty="0"/>
              <a:t> </a:t>
            </a:r>
            <a:r>
              <a:rPr lang="en-MY" dirty="0" err="1"/>
              <a:t>penyata</a:t>
            </a:r>
            <a:r>
              <a:rPr lang="en-MY" dirty="0"/>
              <a:t> </a:t>
            </a:r>
            <a:r>
              <a:rPr lang="en-MY" dirty="0" err="1"/>
              <a:t>pemungut</a:t>
            </a:r>
            <a:r>
              <a:rPr lang="en-MY" dirty="0"/>
              <a:t> </a:t>
            </a:r>
            <a:r>
              <a:rPr lang="en-MY" dirty="0" err="1"/>
              <a:t>masuk</a:t>
            </a:r>
            <a:r>
              <a:rPr lang="en-MY" dirty="0"/>
              <a:t> </a:t>
            </a:r>
            <a:r>
              <a:rPr lang="en-MY" dirty="0" err="1"/>
              <a:t>ke</a:t>
            </a:r>
            <a:r>
              <a:rPr lang="en-MY" dirty="0"/>
              <a:t> </a:t>
            </a:r>
            <a:r>
              <a:rPr lang="en-MY" b="1" u="sng" dirty="0" err="1"/>
              <a:t>hasil</a:t>
            </a:r>
            <a:r>
              <a:rPr lang="en-MY" dirty="0"/>
              <a:t>. </a:t>
            </a:r>
          </a:p>
          <a:p>
            <a:pPr marL="0" indent="0">
              <a:buNone/>
            </a:pPr>
            <a:r>
              <a:rPr lang="en-MY" dirty="0">
                <a:solidFill>
                  <a:srgbClr val="7030A0"/>
                </a:solidFill>
              </a:rPr>
              <a:t>(</a:t>
            </a:r>
            <a:r>
              <a:rPr lang="en-MY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G001 / H0181101 - </a:t>
            </a:r>
            <a:r>
              <a:rPr lang="fi-FI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TERIMAAN BALIK BAYARAN TAHUN -TAHUN LALU)</a:t>
            </a:r>
          </a:p>
          <a:p>
            <a:pPr marL="0" indent="0">
              <a:buNone/>
            </a:pPr>
            <a:endParaRPr lang="fi-FI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i-FI" dirty="0"/>
              <a:t>Terimaan bayaran balik untuk </a:t>
            </a:r>
            <a:r>
              <a:rPr lang="fi-FI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belanja tahun semasa </a:t>
            </a:r>
            <a:r>
              <a:rPr lang="fi-FI" dirty="0"/>
              <a:t>perlu di buat penyata pemungut masuk ke </a:t>
            </a:r>
            <a:r>
              <a:rPr lang="fi-FI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VOT.</a:t>
            </a:r>
            <a:endParaRPr lang="en-MY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MY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Vot</a:t>
            </a:r>
            <a:r>
              <a:rPr lang="en-MY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dana : BXX</a:t>
            </a:r>
          </a:p>
          <a:p>
            <a:pPr marL="0" indent="0">
              <a:buNone/>
            </a:pPr>
            <a:r>
              <a:rPr lang="en-MY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Kod</a:t>
            </a:r>
            <a:r>
              <a:rPr lang="en-MY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MY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Akaun</a:t>
            </a:r>
            <a:r>
              <a:rPr lang="en-MY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en-MY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Rujuk</a:t>
            </a:r>
            <a:r>
              <a:rPr lang="en-MY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MY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semula</a:t>
            </a:r>
            <a:r>
              <a:rPr lang="en-MY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MY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kod</a:t>
            </a:r>
            <a:r>
              <a:rPr lang="en-MY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MY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akaun</a:t>
            </a:r>
            <a:r>
              <a:rPr lang="en-MY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yang </a:t>
            </a:r>
            <a:r>
              <a:rPr lang="en-MY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digunakan</a:t>
            </a:r>
            <a:r>
              <a:rPr lang="en-MY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MY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ketika</a:t>
            </a:r>
            <a:r>
              <a:rPr lang="en-MY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MY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baucer</a:t>
            </a:r>
            <a:r>
              <a:rPr lang="en-MY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MY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bayaran</a:t>
            </a:r>
            <a:r>
              <a:rPr lang="en-MY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MY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disediakan</a:t>
            </a:r>
            <a:r>
              <a:rPr lang="en-MY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293396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72BF227-91BB-48B0-8FCE-B2E500B1E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5711" y="2552700"/>
            <a:ext cx="10018713" cy="1752599"/>
          </a:xfrm>
        </p:spPr>
        <p:txBody>
          <a:bodyPr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AKAUN AMANAH &amp; DEPOSIT</a:t>
            </a:r>
            <a:endParaRPr lang="en-MY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18581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6968A06-B21D-48C2-9B80-50A6C715E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418" y="76200"/>
            <a:ext cx="10018713" cy="1402976"/>
          </a:xfrm>
        </p:spPr>
        <p:txBody>
          <a:bodyPr>
            <a:normAutofit fontScale="90000"/>
          </a:bodyPr>
          <a:lstStyle/>
          <a:p>
            <a:r>
              <a:rPr lang="en-MY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Lejar</a:t>
            </a:r>
            <a:r>
              <a:rPr lang="en-MY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AM &gt; </a:t>
            </a:r>
            <a:r>
              <a:rPr lang="en-MY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Laporan</a:t>
            </a:r>
            <a:r>
              <a:rPr lang="en-MY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dan </a:t>
            </a:r>
            <a:r>
              <a:rPr lang="en-MY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Penyata</a:t>
            </a:r>
            <a:r>
              <a:rPr lang="en-MY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MY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Kewangan</a:t>
            </a:r>
            <a:r>
              <a:rPr lang="en-MY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&gt; </a:t>
            </a:r>
            <a:r>
              <a:rPr lang="en-MY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Laporan</a:t>
            </a:r>
            <a:r>
              <a:rPr lang="en-MY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MY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lejar</a:t>
            </a:r>
            <a:r>
              <a:rPr lang="en-MY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Am &gt; </a:t>
            </a:r>
            <a:r>
              <a:rPr lang="en-MY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Akruan</a:t>
            </a:r>
            <a:r>
              <a:rPr lang="en-MY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&gt; </a:t>
            </a:r>
            <a:r>
              <a:rPr lang="en-MY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Laporan</a:t>
            </a:r>
            <a:r>
              <a:rPr lang="en-MY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MY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Buku</a:t>
            </a:r>
            <a:r>
              <a:rPr lang="en-MY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MY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Akaun</a:t>
            </a:r>
            <a:r>
              <a:rPr lang="en-MY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MY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Amanah</a:t>
            </a:r>
            <a:endParaRPr lang="en-MY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7849110-6386-434A-A76A-CBDC7D295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227" y="1171575"/>
            <a:ext cx="4513363" cy="56102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544F7B2-AB87-4AEA-9E1F-A5ACD6781B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4492" y="1745593"/>
            <a:ext cx="7123281" cy="4206133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6D21C4E3-078A-492B-9312-40A1A98D1A32}"/>
              </a:ext>
            </a:extLst>
          </p:cNvPr>
          <p:cNvSpPr txBox="1">
            <a:spLocks/>
          </p:cNvSpPr>
          <p:nvPr/>
        </p:nvSpPr>
        <p:spPr>
          <a:xfrm>
            <a:off x="4967099" y="6218144"/>
            <a:ext cx="6624265" cy="3922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/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MY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Ruangan</a:t>
            </a:r>
            <a:r>
              <a:rPr lang="en-MY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</a:t>
            </a:r>
            <a:r>
              <a:rPr lang="en-MY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tanda</a:t>
            </a:r>
            <a:r>
              <a:rPr lang="en-MY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MY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merah</a:t>
            </a:r>
            <a:r>
              <a:rPr lang="en-MY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MY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wajib</a:t>
            </a:r>
            <a:r>
              <a:rPr lang="en-MY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</a:t>
            </a:r>
            <a:r>
              <a:rPr lang="en-MY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isi</a:t>
            </a:r>
            <a:endParaRPr lang="en-MY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15454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3A12B2E-CBF2-4810-A157-ECC41C2AE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052484"/>
            <a:ext cx="10972800" cy="3805516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B60CC4-A45D-444E-902C-2B13FE5F6D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389106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B780C40-5C93-4F59-B42F-0A6E3F393465}"/>
              </a:ext>
            </a:extLst>
          </p:cNvPr>
          <p:cNvSpPr/>
          <p:nvPr/>
        </p:nvSpPr>
        <p:spPr>
          <a:xfrm>
            <a:off x="609600" y="5163671"/>
            <a:ext cx="10972800" cy="564776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6360B3-9407-4AF3-94D9-DDD2659A47B9}"/>
              </a:ext>
            </a:extLst>
          </p:cNvPr>
          <p:cNvSpPr/>
          <p:nvPr/>
        </p:nvSpPr>
        <p:spPr>
          <a:xfrm>
            <a:off x="10636624" y="6347012"/>
            <a:ext cx="945776" cy="510988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28804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42706-3AB0-4F43-8FEE-62E2249B1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3287" y="107576"/>
            <a:ext cx="10018713" cy="1752599"/>
          </a:xfrm>
        </p:spPr>
        <p:txBody>
          <a:bodyPr/>
          <a:lstStyle/>
          <a:p>
            <a:r>
              <a:rPr lang="en-MY" dirty="0"/>
              <a:t>AMANAH AWAM, AMANAH KERAJAAN &amp; DEPOSIT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478FF64-6560-42B3-8406-A16579D7FE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835612"/>
              </p:ext>
            </p:extLst>
          </p:nvPr>
        </p:nvGraphicFramePr>
        <p:xfrm>
          <a:off x="1600200" y="1949824"/>
          <a:ext cx="9781800" cy="244329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45450">
                  <a:extLst>
                    <a:ext uri="{9D8B030D-6E8A-4147-A177-3AD203B41FA5}">
                      <a16:colId xmlns:a16="http://schemas.microsoft.com/office/drawing/2014/main" val="2185401026"/>
                    </a:ext>
                  </a:extLst>
                </a:gridCol>
                <a:gridCol w="2445450">
                  <a:extLst>
                    <a:ext uri="{9D8B030D-6E8A-4147-A177-3AD203B41FA5}">
                      <a16:colId xmlns:a16="http://schemas.microsoft.com/office/drawing/2014/main" val="133540761"/>
                    </a:ext>
                  </a:extLst>
                </a:gridCol>
                <a:gridCol w="2445450">
                  <a:extLst>
                    <a:ext uri="{9D8B030D-6E8A-4147-A177-3AD203B41FA5}">
                      <a16:colId xmlns:a16="http://schemas.microsoft.com/office/drawing/2014/main" val="2515400681"/>
                    </a:ext>
                  </a:extLst>
                </a:gridCol>
                <a:gridCol w="2445450">
                  <a:extLst>
                    <a:ext uri="{9D8B030D-6E8A-4147-A177-3AD203B41FA5}">
                      <a16:colId xmlns:a16="http://schemas.microsoft.com/office/drawing/2014/main" val="1057604772"/>
                    </a:ext>
                  </a:extLst>
                </a:gridCol>
              </a:tblGrid>
              <a:tr h="495352">
                <a:tc rowSpan="2">
                  <a:txBody>
                    <a:bodyPr/>
                    <a:lstStyle/>
                    <a:p>
                      <a:pPr algn="ctr"/>
                      <a:r>
                        <a:rPr lang="en-MY" dirty="0"/>
                        <a:t>JENIS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MY" dirty="0"/>
                        <a:t>VOT DANA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dirty="0"/>
                        <a:t>KOD AKAUN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325438"/>
                  </a:ext>
                </a:extLst>
              </a:tr>
              <a:tr h="502232">
                <a:tc v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TERIMAAN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BAYARAN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5900407"/>
                  </a:ext>
                </a:extLst>
              </a:tr>
              <a:tr h="441251"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AMANAH AWAM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err="1"/>
                        <a:t>Lxxx</a:t>
                      </a:r>
                      <a:endParaRPr lang="en-MY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err="1"/>
                        <a:t>Hxxxxxxx</a:t>
                      </a:r>
                      <a:endParaRPr lang="en-MY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err="1"/>
                        <a:t>Bxxxxxxx</a:t>
                      </a:r>
                      <a:endParaRPr lang="en-MY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81092495"/>
                  </a:ext>
                </a:extLst>
              </a:tr>
              <a:tr h="502232"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AMANAH KERAJAAN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err="1"/>
                        <a:t>Exxx</a:t>
                      </a:r>
                      <a:endParaRPr lang="en-MY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err="1"/>
                        <a:t>Hxxxxxxx</a:t>
                      </a:r>
                      <a:endParaRPr lang="en-MY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err="1"/>
                        <a:t>Bxxxxxxx</a:t>
                      </a:r>
                      <a:endParaRPr lang="en-MY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2592301"/>
                  </a:ext>
                </a:extLst>
              </a:tr>
              <a:tr h="502232"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DEPOSIT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G003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err="1"/>
                        <a:t>Lxxxxxxxx</a:t>
                      </a:r>
                      <a:endParaRPr lang="en-MY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err="1"/>
                        <a:t>Lxxxxxxx</a:t>
                      </a:r>
                      <a:endParaRPr lang="en-MY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80809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6618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9F06D-0E94-44C6-91CE-913714E39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5826" y="2552700"/>
            <a:ext cx="10018713" cy="1752599"/>
          </a:xfrm>
        </p:spPr>
        <p:txBody>
          <a:bodyPr/>
          <a:lstStyle/>
          <a:p>
            <a:r>
              <a:rPr lang="en-MY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BUKU TUNAI TERIMAAN</a:t>
            </a:r>
          </a:p>
        </p:txBody>
      </p:sp>
    </p:spTree>
    <p:extLst>
      <p:ext uri="{BB962C8B-B14F-4D97-AF65-F5344CB8AC3E}">
        <p14:creationId xmlns:p14="http://schemas.microsoft.com/office/powerpoint/2010/main" val="1392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15A66-797E-480C-8748-076BB7987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D74D9-73C7-4770-AE5B-3C4A47C16FB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9238D5-5150-4623-93FF-FFB3C148B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099" y="395287"/>
            <a:ext cx="10829925" cy="606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984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025C37-321F-4E47-AEF8-2E982E4E11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88" y="0"/>
            <a:ext cx="10855303" cy="29260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6A56A1-4C52-46EE-B6DB-5B0165F526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588" y="3052483"/>
            <a:ext cx="10855303" cy="356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087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F1D20DE-901E-4373-ABB2-6696B48F67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50" y="451820"/>
            <a:ext cx="10951285" cy="575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54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DB7FB8-3967-4018-A9BA-1ADE9FAFF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48" y="2880352"/>
            <a:ext cx="10610849" cy="32837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0F531B-1B28-4CA4-880E-9ECC6B2062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47" y="177621"/>
            <a:ext cx="10610850" cy="24687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209138-BB89-467E-8750-37AF0F97AB7D}"/>
              </a:ext>
            </a:extLst>
          </p:cNvPr>
          <p:cNvSpPr txBox="1"/>
          <p:nvPr/>
        </p:nvSpPr>
        <p:spPr>
          <a:xfrm>
            <a:off x="45433" y="6311047"/>
            <a:ext cx="1210113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MY" dirty="0" err="1"/>
              <a:t>Laporan</a:t>
            </a:r>
            <a:r>
              <a:rPr lang="en-MY" dirty="0"/>
              <a:t> </a:t>
            </a:r>
            <a:r>
              <a:rPr lang="en-MY" dirty="0" err="1"/>
              <a:t>Terimaan</a:t>
            </a:r>
            <a:r>
              <a:rPr lang="en-MY" dirty="0"/>
              <a:t> </a:t>
            </a:r>
            <a:r>
              <a:rPr lang="en-MY" dirty="0" err="1"/>
              <a:t>Harian</a:t>
            </a:r>
            <a:r>
              <a:rPr lang="en-MY" dirty="0"/>
              <a:t> </a:t>
            </a:r>
            <a:r>
              <a:rPr lang="en-MY" dirty="0" err="1"/>
              <a:t>mestilah</a:t>
            </a:r>
            <a:r>
              <a:rPr lang="en-MY" dirty="0"/>
              <a:t> SAMA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Laporan</a:t>
            </a:r>
            <a:r>
              <a:rPr lang="en-MY" dirty="0"/>
              <a:t> </a:t>
            </a:r>
            <a:r>
              <a:rPr lang="en-MY" dirty="0" err="1"/>
              <a:t>Buku</a:t>
            </a:r>
            <a:r>
              <a:rPr lang="en-MY" dirty="0"/>
              <a:t> </a:t>
            </a:r>
            <a:r>
              <a:rPr lang="en-MY" dirty="0" err="1"/>
              <a:t>Tunai</a:t>
            </a:r>
            <a:r>
              <a:rPr lang="en-MY" dirty="0"/>
              <a:t> </a:t>
            </a:r>
            <a:r>
              <a:rPr lang="en-MY" dirty="0" err="1"/>
              <a:t>Cerakinan</a:t>
            </a:r>
            <a:r>
              <a:rPr lang="en-MY" dirty="0"/>
              <a:t> pada </a:t>
            </a:r>
            <a:r>
              <a:rPr lang="en-MY" dirty="0" err="1"/>
              <a:t>penghujung</a:t>
            </a:r>
            <a:r>
              <a:rPr lang="en-MY" dirty="0"/>
              <a:t> </a:t>
            </a:r>
            <a:r>
              <a:rPr lang="en-MY" dirty="0" err="1"/>
              <a:t>setiap</a:t>
            </a:r>
            <a:r>
              <a:rPr lang="en-MY" dirty="0"/>
              <a:t> </a:t>
            </a:r>
            <a:r>
              <a:rPr lang="en-MY" dirty="0" err="1"/>
              <a:t>hari</a:t>
            </a:r>
            <a:r>
              <a:rPr lang="en-MY" dirty="0"/>
              <a:t> &amp; </a:t>
            </a:r>
            <a:r>
              <a:rPr lang="en-MY" dirty="0" err="1"/>
              <a:t>setiap</a:t>
            </a:r>
            <a:r>
              <a:rPr lang="en-MY" dirty="0"/>
              <a:t> </a:t>
            </a:r>
            <a:r>
              <a:rPr lang="en-MY" dirty="0" err="1"/>
              <a:t>bulan</a:t>
            </a:r>
            <a:r>
              <a:rPr lang="en-MY" dirty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7983474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EF93EF5-D9E3-4814-AD04-1730E70E849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960198" y="1439451"/>
            <a:ext cx="4693919" cy="4649377"/>
          </a:xfrm>
        </p:spPr>
        <p:txBody>
          <a:bodyPr>
            <a:normAutofit fontScale="85000" lnSpcReduction="20000"/>
          </a:bodyPr>
          <a:lstStyle/>
          <a:p>
            <a:r>
              <a:rPr lang="en-MY" dirty="0" err="1"/>
              <a:t>Jabatan</a:t>
            </a:r>
            <a:r>
              <a:rPr lang="en-MY" dirty="0"/>
              <a:t> / PTJ </a:t>
            </a:r>
            <a:r>
              <a:rPr lang="en-MY" dirty="0" err="1"/>
              <a:t>perlu</a:t>
            </a:r>
            <a:r>
              <a:rPr lang="en-MY" dirty="0"/>
              <a:t> </a:t>
            </a:r>
            <a:r>
              <a:rPr lang="en-MY" dirty="0" err="1"/>
              <a:t>mengesahkan</a:t>
            </a:r>
            <a:r>
              <a:rPr lang="en-MY" dirty="0"/>
              <a:t> </a:t>
            </a:r>
            <a:r>
              <a:rPr lang="en-MY" dirty="0" err="1"/>
              <a:t>Laporan</a:t>
            </a:r>
            <a:r>
              <a:rPr lang="en-MY" dirty="0"/>
              <a:t> </a:t>
            </a:r>
            <a:r>
              <a:rPr lang="en-MY" dirty="0" err="1"/>
              <a:t>Harian</a:t>
            </a:r>
            <a:r>
              <a:rPr lang="en-MY" dirty="0"/>
              <a:t> dan </a:t>
            </a:r>
            <a:r>
              <a:rPr lang="en-MY" dirty="0" err="1"/>
              <a:t>Bulanan</a:t>
            </a:r>
            <a:r>
              <a:rPr lang="en-MY" dirty="0"/>
              <a:t> </a:t>
            </a:r>
            <a:r>
              <a:rPr lang="en-MY" dirty="0" err="1"/>
              <a:t>Buku</a:t>
            </a:r>
            <a:r>
              <a:rPr lang="en-MY" dirty="0"/>
              <a:t> </a:t>
            </a:r>
            <a:r>
              <a:rPr lang="en-MY" dirty="0" err="1"/>
              <a:t>Vot</a:t>
            </a:r>
            <a:r>
              <a:rPr lang="en-MY" dirty="0"/>
              <a:t> </a:t>
            </a:r>
            <a:r>
              <a:rPr lang="en-MY" dirty="0" err="1"/>
              <a:t>serta</a:t>
            </a:r>
            <a:r>
              <a:rPr lang="en-MY" dirty="0"/>
              <a:t> </a:t>
            </a:r>
            <a:r>
              <a:rPr lang="en-MY" dirty="0" err="1"/>
              <a:t>Laporan</a:t>
            </a:r>
            <a:r>
              <a:rPr lang="en-MY" dirty="0"/>
              <a:t> </a:t>
            </a:r>
            <a:r>
              <a:rPr lang="en-MY" dirty="0" err="1"/>
              <a:t>Harian</a:t>
            </a:r>
            <a:r>
              <a:rPr lang="en-MY" dirty="0"/>
              <a:t> dan </a:t>
            </a:r>
            <a:r>
              <a:rPr lang="en-MY" dirty="0" err="1"/>
              <a:t>Bulanan</a:t>
            </a:r>
            <a:r>
              <a:rPr lang="en-MY" dirty="0"/>
              <a:t> </a:t>
            </a:r>
            <a:r>
              <a:rPr lang="en-MY" dirty="0" err="1"/>
              <a:t>Buku</a:t>
            </a:r>
            <a:r>
              <a:rPr lang="en-MY" dirty="0"/>
              <a:t> </a:t>
            </a:r>
            <a:r>
              <a:rPr lang="en-MY" dirty="0" err="1"/>
              <a:t>Amanah</a:t>
            </a:r>
            <a:r>
              <a:rPr lang="en-MY" dirty="0"/>
              <a:t> </a:t>
            </a:r>
            <a:r>
              <a:rPr lang="en-MY" dirty="0" err="1"/>
              <a:t>adalah</a:t>
            </a:r>
            <a:r>
              <a:rPr lang="en-MY" dirty="0"/>
              <a:t> </a:t>
            </a:r>
            <a:r>
              <a:rPr lang="en-MY" dirty="0" err="1"/>
              <a:t>disemak</a:t>
            </a:r>
            <a:r>
              <a:rPr lang="en-MY" dirty="0"/>
              <a:t> dan </a:t>
            </a:r>
            <a:r>
              <a:rPr lang="en-MY" dirty="0" err="1"/>
              <a:t>disahkan</a:t>
            </a:r>
            <a:r>
              <a:rPr lang="en-MY" dirty="0"/>
              <a:t> </a:t>
            </a:r>
            <a:r>
              <a:rPr lang="en-MY" dirty="0" err="1"/>
              <a:t>betul</a:t>
            </a:r>
            <a:r>
              <a:rPr lang="en-MY" dirty="0"/>
              <a:t> </a:t>
            </a:r>
            <a:r>
              <a:rPr lang="en-MY" dirty="0" err="1"/>
              <a:t>setiap</a:t>
            </a:r>
            <a:r>
              <a:rPr lang="en-MY" dirty="0"/>
              <a:t> </a:t>
            </a:r>
            <a:r>
              <a:rPr lang="en-MY" dirty="0" err="1"/>
              <a:t>bulan</a:t>
            </a:r>
            <a:r>
              <a:rPr lang="en-MY" dirty="0"/>
              <a:t>.</a:t>
            </a:r>
          </a:p>
          <a:p>
            <a:pPr marL="0" indent="0">
              <a:buNone/>
            </a:pPr>
            <a:endParaRPr lang="en-MY" dirty="0"/>
          </a:p>
          <a:p>
            <a:r>
              <a:rPr lang="en-MY" dirty="0" err="1"/>
              <a:t>Sijil</a:t>
            </a:r>
            <a:r>
              <a:rPr lang="en-MY" dirty="0"/>
              <a:t> </a:t>
            </a:r>
            <a:r>
              <a:rPr lang="en-MY" dirty="0" err="1"/>
              <a:t>Pengesahan</a:t>
            </a:r>
            <a:r>
              <a:rPr lang="en-MY" dirty="0"/>
              <a:t> </a:t>
            </a:r>
            <a:r>
              <a:rPr lang="en-MY" dirty="0" err="1"/>
              <a:t>Penyesuaian</a:t>
            </a:r>
            <a:r>
              <a:rPr lang="en-MY" dirty="0"/>
              <a:t> </a:t>
            </a:r>
            <a:r>
              <a:rPr lang="en-MY" dirty="0" err="1"/>
              <a:t>Akaun</a:t>
            </a:r>
            <a:r>
              <a:rPr lang="en-MY" dirty="0"/>
              <a:t> </a:t>
            </a:r>
            <a:r>
              <a:rPr lang="en-MY" dirty="0" err="1"/>
              <a:t>perlu</a:t>
            </a:r>
            <a:r>
              <a:rPr lang="en-MY" dirty="0"/>
              <a:t> </a:t>
            </a:r>
            <a:r>
              <a:rPr lang="en-MY" dirty="0" err="1"/>
              <a:t>dihantar</a:t>
            </a:r>
            <a:r>
              <a:rPr lang="en-MY" dirty="0"/>
              <a:t> </a:t>
            </a:r>
            <a:r>
              <a:rPr lang="en-MY" dirty="0" err="1"/>
              <a:t>ke</a:t>
            </a:r>
            <a:r>
              <a:rPr lang="en-MY" dirty="0"/>
              <a:t> Unit </a:t>
            </a:r>
            <a:r>
              <a:rPr lang="en-MY" dirty="0" err="1"/>
              <a:t>Akaun</a:t>
            </a:r>
            <a:r>
              <a:rPr lang="en-MY" dirty="0"/>
              <a:t> </a:t>
            </a:r>
            <a:r>
              <a:rPr lang="en-MY" dirty="0" err="1"/>
              <a:t>selewat-lewatnya</a:t>
            </a:r>
            <a:r>
              <a:rPr lang="en-MY" dirty="0"/>
              <a:t> 7 </a:t>
            </a:r>
            <a:r>
              <a:rPr lang="en-MY" dirty="0" err="1"/>
              <a:t>haribulan</a:t>
            </a:r>
            <a:r>
              <a:rPr lang="en-MY" dirty="0"/>
              <a:t> </a:t>
            </a:r>
            <a:r>
              <a:rPr lang="en-MY" dirty="0" err="1"/>
              <a:t>bulan</a:t>
            </a:r>
            <a:r>
              <a:rPr lang="en-MY" dirty="0"/>
              <a:t> </a:t>
            </a:r>
            <a:r>
              <a:rPr lang="en-MY" dirty="0" err="1"/>
              <a:t>berikutnya</a:t>
            </a:r>
            <a:r>
              <a:rPr lang="en-MY" dirty="0"/>
              <a:t>.</a:t>
            </a:r>
          </a:p>
          <a:p>
            <a:pPr marL="0" indent="0">
              <a:buNone/>
            </a:pPr>
            <a:endParaRPr lang="en-MY" dirty="0"/>
          </a:p>
          <a:p>
            <a:r>
              <a:rPr lang="en-MY" dirty="0" err="1"/>
              <a:t>Bagi</a:t>
            </a:r>
            <a:r>
              <a:rPr lang="en-MY" dirty="0"/>
              <a:t> </a:t>
            </a:r>
            <a:r>
              <a:rPr lang="en-MY" dirty="0" err="1"/>
              <a:t>mengelakkan</a:t>
            </a:r>
            <a:r>
              <a:rPr lang="en-MY" dirty="0"/>
              <a:t> </a:t>
            </a:r>
            <a:r>
              <a:rPr lang="en-MY" dirty="0" err="1"/>
              <a:t>sebarang</a:t>
            </a:r>
            <a:r>
              <a:rPr lang="en-MY" dirty="0"/>
              <a:t> </a:t>
            </a:r>
            <a:r>
              <a:rPr lang="en-MY" dirty="0" err="1"/>
              <a:t>ketidaksamaan</a:t>
            </a:r>
            <a:r>
              <a:rPr lang="en-MY" dirty="0"/>
              <a:t>, </a:t>
            </a:r>
            <a:r>
              <a:rPr lang="en-MY" dirty="0" err="1"/>
              <a:t>pihak</a:t>
            </a:r>
            <a:r>
              <a:rPr lang="en-MY" dirty="0"/>
              <a:t> </a:t>
            </a:r>
            <a:r>
              <a:rPr lang="en-MY" dirty="0" err="1"/>
              <a:t>Jabatan</a:t>
            </a:r>
            <a:r>
              <a:rPr lang="en-MY" dirty="0"/>
              <a:t>/PTJ </a:t>
            </a:r>
            <a:r>
              <a:rPr lang="en-MY" dirty="0" err="1"/>
              <a:t>perlu</a:t>
            </a:r>
            <a:r>
              <a:rPr lang="en-MY" dirty="0"/>
              <a:t> </a:t>
            </a:r>
            <a:r>
              <a:rPr lang="en-MY" dirty="0" err="1"/>
              <a:t>mengemaskini</a:t>
            </a:r>
            <a:r>
              <a:rPr lang="en-MY" dirty="0"/>
              <a:t> </a:t>
            </a:r>
            <a:r>
              <a:rPr lang="en-MY" dirty="0" err="1"/>
              <a:t>rekod</a:t>
            </a:r>
            <a:r>
              <a:rPr lang="en-MY" dirty="0"/>
              <a:t> </a:t>
            </a:r>
            <a:r>
              <a:rPr lang="en-MY" dirty="0" err="1"/>
              <a:t>amanah</a:t>
            </a:r>
            <a:r>
              <a:rPr lang="en-MY" dirty="0"/>
              <a:t> dan deposit </a:t>
            </a:r>
            <a:r>
              <a:rPr lang="en-MY" dirty="0" err="1"/>
              <a:t>secara</a:t>
            </a:r>
            <a:r>
              <a:rPr lang="en-MY" dirty="0"/>
              <a:t> manual </a:t>
            </a:r>
            <a:r>
              <a:rPr lang="en-MY" dirty="0" err="1"/>
              <a:t>sementara</a:t>
            </a:r>
            <a:r>
              <a:rPr lang="en-MY" dirty="0"/>
              <a:t> </a:t>
            </a:r>
            <a:r>
              <a:rPr lang="en-MY" dirty="0" err="1"/>
              <a:t>menunggu</a:t>
            </a:r>
            <a:r>
              <a:rPr lang="en-MY" dirty="0"/>
              <a:t> </a:t>
            </a:r>
            <a:r>
              <a:rPr lang="en-MY" dirty="0" err="1"/>
              <a:t>laporan</a:t>
            </a:r>
            <a:r>
              <a:rPr lang="en-MY" dirty="0"/>
              <a:t> </a:t>
            </a:r>
            <a:r>
              <a:rPr lang="en-MY" dirty="0" err="1"/>
              <a:t>lengkap</a:t>
            </a:r>
            <a:r>
              <a:rPr lang="en-MY" dirty="0"/>
              <a:t> </a:t>
            </a:r>
            <a:r>
              <a:rPr lang="en-MY" dirty="0" err="1"/>
              <a:t>amanah</a:t>
            </a:r>
            <a:r>
              <a:rPr lang="en-MY" dirty="0"/>
              <a:t> </a:t>
            </a:r>
            <a:r>
              <a:rPr lang="en-MY" dirty="0" err="1"/>
              <a:t>boleh</a:t>
            </a:r>
            <a:r>
              <a:rPr lang="en-MY" dirty="0"/>
              <a:t> </a:t>
            </a:r>
            <a:r>
              <a:rPr lang="en-MY" dirty="0" err="1"/>
              <a:t>digunakan</a:t>
            </a:r>
            <a:r>
              <a:rPr lang="en-MY" dirty="0"/>
              <a:t>.  </a:t>
            </a:r>
          </a:p>
          <a:p>
            <a:endParaRPr lang="en-MY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F1DAA3-E01D-463D-8EC1-6E204907B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781" y="0"/>
            <a:ext cx="5564405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8088546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6B640-9506-41F2-AC67-48DC5E33A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8395" y="2552700"/>
            <a:ext cx="10018713" cy="1752599"/>
          </a:xfrm>
        </p:spPr>
        <p:txBody>
          <a:bodyPr/>
          <a:lstStyle/>
          <a:p>
            <a:r>
              <a:rPr lang="en-MY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HAL-HAL LAIN</a:t>
            </a:r>
          </a:p>
        </p:txBody>
      </p:sp>
    </p:spTree>
    <p:extLst>
      <p:ext uri="{BB962C8B-B14F-4D97-AF65-F5344CB8AC3E}">
        <p14:creationId xmlns:p14="http://schemas.microsoft.com/office/powerpoint/2010/main" val="29002330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49C95C-EBC1-430F-90BB-965BF973142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562626" y="394858"/>
            <a:ext cx="4338917" cy="5357831"/>
          </a:xfrm>
        </p:spPr>
        <p:txBody>
          <a:bodyPr>
            <a:normAutofit fontScale="70000" lnSpcReduction="20000"/>
          </a:bodyPr>
          <a:lstStyle/>
          <a:p>
            <a:r>
              <a:rPr lang="en-MY" dirty="0" err="1"/>
              <a:t>Jabatan</a:t>
            </a:r>
            <a:r>
              <a:rPr lang="en-MY" dirty="0"/>
              <a:t>/PTJ </a:t>
            </a:r>
            <a:r>
              <a:rPr lang="en-MY" dirty="0" err="1"/>
              <a:t>perlu</a:t>
            </a:r>
            <a:r>
              <a:rPr lang="en-MY" dirty="0"/>
              <a:t> </a:t>
            </a:r>
            <a:r>
              <a:rPr lang="en-MY" dirty="0" err="1"/>
              <a:t>mengunci</a:t>
            </a:r>
            <a:r>
              <a:rPr lang="en-MY" dirty="0"/>
              <a:t> </a:t>
            </a:r>
            <a:r>
              <a:rPr lang="en-MY" dirty="0" err="1"/>
              <a:t>masuk</a:t>
            </a:r>
            <a:r>
              <a:rPr lang="en-MY" dirty="0"/>
              <a:t> No. </a:t>
            </a:r>
            <a:r>
              <a:rPr lang="en-MY" dirty="0" err="1"/>
              <a:t>Akaun</a:t>
            </a:r>
            <a:r>
              <a:rPr lang="en-MY" dirty="0"/>
              <a:t> </a:t>
            </a:r>
            <a:r>
              <a:rPr lang="en-MY" dirty="0" err="1"/>
              <a:t>agensi</a:t>
            </a:r>
            <a:r>
              <a:rPr lang="en-MY" dirty="0"/>
              <a:t> </a:t>
            </a:r>
            <a:r>
              <a:rPr lang="en-MY" dirty="0" err="1"/>
              <a:t>Penerima</a:t>
            </a:r>
            <a:r>
              <a:rPr lang="en-MY" dirty="0"/>
              <a:t> di </a:t>
            </a:r>
            <a:r>
              <a:rPr lang="en-MY" dirty="0" err="1"/>
              <a:t>permulaan</a:t>
            </a:r>
            <a:r>
              <a:rPr lang="en-MY" dirty="0"/>
              <a:t> </a:t>
            </a:r>
            <a:r>
              <a:rPr lang="en-MY" dirty="0" err="1"/>
              <a:t>perihal</a:t>
            </a:r>
            <a:r>
              <a:rPr lang="en-MY" dirty="0"/>
              <a:t> </a:t>
            </a:r>
            <a:r>
              <a:rPr lang="en-MY" dirty="0" err="1"/>
              <a:t>bayaran</a:t>
            </a:r>
            <a:r>
              <a:rPr lang="en-MY" dirty="0"/>
              <a:t>. </a:t>
            </a:r>
          </a:p>
          <a:p>
            <a:pPr marL="0" indent="0">
              <a:buNone/>
            </a:pPr>
            <a:r>
              <a:rPr lang="en-MY" b="1" dirty="0" err="1">
                <a:solidFill>
                  <a:srgbClr val="7030A0"/>
                </a:solidFill>
              </a:rPr>
              <a:t>Contoh</a:t>
            </a:r>
            <a:r>
              <a:rPr lang="en-MY" b="1" dirty="0">
                <a:solidFill>
                  <a:srgbClr val="7030A0"/>
                </a:solidFill>
              </a:rPr>
              <a:t> : 2XXXXXXXXXXX (</a:t>
            </a:r>
            <a:r>
              <a:rPr lang="en-MY" b="1" dirty="0" err="1">
                <a:solidFill>
                  <a:srgbClr val="7030A0"/>
                </a:solidFill>
              </a:rPr>
              <a:t>NO.akaun</a:t>
            </a:r>
            <a:r>
              <a:rPr lang="en-MY" b="1" dirty="0">
                <a:solidFill>
                  <a:srgbClr val="7030A0"/>
                </a:solidFill>
              </a:rPr>
              <a:t> TNB) – </a:t>
            </a:r>
            <a:r>
              <a:rPr lang="en-MY" b="1" dirty="0" err="1">
                <a:solidFill>
                  <a:srgbClr val="7030A0"/>
                </a:solidFill>
              </a:rPr>
              <a:t>Bayaran</a:t>
            </a:r>
            <a:r>
              <a:rPr lang="en-MY" b="1" dirty="0">
                <a:solidFill>
                  <a:srgbClr val="7030A0"/>
                </a:solidFill>
              </a:rPr>
              <a:t> </a:t>
            </a:r>
            <a:r>
              <a:rPr lang="en-MY" b="1" dirty="0" err="1">
                <a:solidFill>
                  <a:srgbClr val="7030A0"/>
                </a:solidFill>
              </a:rPr>
              <a:t>bil</a:t>
            </a:r>
            <a:r>
              <a:rPr lang="en-MY" b="1" dirty="0">
                <a:solidFill>
                  <a:srgbClr val="7030A0"/>
                </a:solidFill>
              </a:rPr>
              <a:t> </a:t>
            </a:r>
            <a:r>
              <a:rPr lang="en-MY" b="1" dirty="0" err="1">
                <a:solidFill>
                  <a:srgbClr val="7030A0"/>
                </a:solidFill>
              </a:rPr>
              <a:t>elektrik</a:t>
            </a:r>
            <a:r>
              <a:rPr lang="en-MY" b="1" dirty="0">
                <a:solidFill>
                  <a:srgbClr val="7030A0"/>
                </a:solidFill>
              </a:rPr>
              <a:t> </a:t>
            </a:r>
            <a:r>
              <a:rPr lang="en-MY" b="1" dirty="0" err="1">
                <a:solidFill>
                  <a:srgbClr val="7030A0"/>
                </a:solidFill>
              </a:rPr>
              <a:t>bagi</a:t>
            </a:r>
            <a:r>
              <a:rPr lang="en-MY" b="1" dirty="0">
                <a:solidFill>
                  <a:srgbClr val="7030A0"/>
                </a:solidFill>
              </a:rPr>
              <a:t> </a:t>
            </a:r>
            <a:r>
              <a:rPr lang="en-MY" b="1" dirty="0" err="1">
                <a:solidFill>
                  <a:srgbClr val="7030A0"/>
                </a:solidFill>
              </a:rPr>
              <a:t>bulan</a:t>
            </a:r>
            <a:r>
              <a:rPr lang="en-MY" b="1" dirty="0">
                <a:solidFill>
                  <a:srgbClr val="7030A0"/>
                </a:solidFill>
              </a:rPr>
              <a:t> xx/2018.</a:t>
            </a:r>
          </a:p>
          <a:p>
            <a:r>
              <a:rPr lang="en-MY" dirty="0" err="1"/>
              <a:t>Seterusnya</a:t>
            </a:r>
            <a:r>
              <a:rPr lang="en-MY" dirty="0"/>
              <a:t> </a:t>
            </a:r>
            <a:r>
              <a:rPr lang="en-MY" dirty="0" err="1"/>
              <a:t>menghantar</a:t>
            </a:r>
            <a:r>
              <a:rPr lang="en-MY" dirty="0"/>
              <a:t> </a:t>
            </a:r>
            <a:r>
              <a:rPr lang="en-MY" dirty="0" err="1"/>
              <a:t>makluman</a:t>
            </a:r>
            <a:r>
              <a:rPr lang="en-MY" dirty="0"/>
              <a:t> </a:t>
            </a:r>
            <a:r>
              <a:rPr lang="en-MY" dirty="0" err="1"/>
              <a:t>bayaran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setiap</a:t>
            </a:r>
            <a:r>
              <a:rPr lang="en-MY" dirty="0"/>
              <a:t> </a:t>
            </a:r>
            <a:r>
              <a:rPr lang="en-MY" dirty="0" err="1"/>
              <a:t>pembayaran</a:t>
            </a:r>
            <a:r>
              <a:rPr lang="en-MY" dirty="0"/>
              <a:t> </a:t>
            </a:r>
            <a:r>
              <a:rPr lang="en-MY" dirty="0" err="1"/>
              <a:t>kepada</a:t>
            </a:r>
            <a:r>
              <a:rPr lang="en-MY" dirty="0"/>
              <a:t> Tenaga </a:t>
            </a:r>
            <a:r>
              <a:rPr lang="en-MY" dirty="0" err="1"/>
              <a:t>Nasional</a:t>
            </a:r>
            <a:r>
              <a:rPr lang="en-MY" dirty="0"/>
              <a:t> </a:t>
            </a:r>
            <a:r>
              <a:rPr lang="en-MY" dirty="0" err="1"/>
              <a:t>Berhad</a:t>
            </a:r>
            <a:r>
              <a:rPr lang="en-MY" dirty="0"/>
              <a:t> (TNB) dan Telekom Malaysia ™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mengelakkan</a:t>
            </a:r>
            <a:r>
              <a:rPr lang="en-MY" dirty="0"/>
              <a:t> </a:t>
            </a:r>
            <a:r>
              <a:rPr lang="en-MY" dirty="0" err="1"/>
              <a:t>akaun</a:t>
            </a:r>
            <a:r>
              <a:rPr lang="en-MY" dirty="0"/>
              <a:t> </a:t>
            </a:r>
            <a:r>
              <a:rPr lang="en-MY" dirty="0" err="1"/>
              <a:t>tertunggak</a:t>
            </a:r>
            <a:r>
              <a:rPr lang="en-MY" dirty="0"/>
              <a:t>.</a:t>
            </a:r>
            <a:r>
              <a:rPr lang="en-MY" b="1" dirty="0"/>
              <a:t> </a:t>
            </a:r>
          </a:p>
          <a:p>
            <a:endParaRPr lang="en-MY" b="1" dirty="0"/>
          </a:p>
          <a:p>
            <a:r>
              <a:rPr lang="en-MY" b="1" dirty="0" err="1"/>
              <a:t>Bayaran</a:t>
            </a:r>
            <a:r>
              <a:rPr lang="en-MY" b="1" dirty="0"/>
              <a:t> </a:t>
            </a:r>
            <a:r>
              <a:rPr lang="en-MY" b="1" dirty="0" err="1"/>
              <a:t>untuk</a:t>
            </a:r>
            <a:r>
              <a:rPr lang="en-MY" b="1" dirty="0"/>
              <a:t> </a:t>
            </a:r>
            <a:r>
              <a:rPr lang="en-MY" b="1" dirty="0" err="1"/>
              <a:t>baucer</a:t>
            </a:r>
            <a:r>
              <a:rPr lang="en-MY" b="1" dirty="0"/>
              <a:t> </a:t>
            </a:r>
            <a:r>
              <a:rPr lang="en-MY" b="1" dirty="0" err="1"/>
              <a:t>gaji</a:t>
            </a:r>
            <a:r>
              <a:rPr lang="en-MY" b="1" dirty="0"/>
              <a:t> </a:t>
            </a:r>
            <a:r>
              <a:rPr lang="en-MY" b="1" dirty="0" err="1"/>
              <a:t>berasingan</a:t>
            </a:r>
            <a:r>
              <a:rPr lang="en-MY" b="1" dirty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Menggunakan</a:t>
            </a:r>
            <a:r>
              <a:rPr lang="en-MY" dirty="0"/>
              <a:t> </a:t>
            </a:r>
            <a:r>
              <a:rPr lang="en-MY" dirty="0" err="1"/>
              <a:t>nama</a:t>
            </a:r>
            <a:r>
              <a:rPr lang="en-MY" dirty="0">
                <a:solidFill>
                  <a:srgbClr val="FF0000"/>
                </a:solidFill>
              </a:rPr>
              <a:t> </a:t>
            </a:r>
            <a:r>
              <a:rPr lang="en-MY" dirty="0" err="1">
                <a:solidFill>
                  <a:srgbClr val="FF0000"/>
                </a:solidFill>
              </a:rPr>
              <a:t>Angkatan</a:t>
            </a:r>
            <a:r>
              <a:rPr lang="en-MY" dirty="0">
                <a:solidFill>
                  <a:srgbClr val="FF0000"/>
                </a:solidFill>
              </a:rPr>
              <a:t> </a:t>
            </a:r>
            <a:r>
              <a:rPr lang="en-MY" dirty="0" err="1">
                <a:solidFill>
                  <a:srgbClr val="FF0000"/>
                </a:solidFill>
              </a:rPr>
              <a:t>Koperasi</a:t>
            </a:r>
            <a:r>
              <a:rPr lang="en-MY" dirty="0">
                <a:solidFill>
                  <a:srgbClr val="FF0000"/>
                </a:solidFill>
              </a:rPr>
              <a:t> </a:t>
            </a:r>
            <a:r>
              <a:rPr lang="en-MY" dirty="0" err="1">
                <a:solidFill>
                  <a:srgbClr val="FF0000"/>
                </a:solidFill>
              </a:rPr>
              <a:t>Kebangsaan</a:t>
            </a:r>
            <a:r>
              <a:rPr lang="en-MY" dirty="0">
                <a:solidFill>
                  <a:srgbClr val="FF0000"/>
                </a:solidFill>
              </a:rPr>
              <a:t> Malaysia </a:t>
            </a:r>
            <a:r>
              <a:rPr lang="en-MY" dirty="0" err="1">
                <a:solidFill>
                  <a:srgbClr val="FF0000"/>
                </a:solidFill>
              </a:rPr>
              <a:t>Berhad</a:t>
            </a:r>
            <a:r>
              <a:rPr lang="en-MY" dirty="0">
                <a:solidFill>
                  <a:srgbClr val="FF0000"/>
                </a:solidFill>
              </a:rPr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potongan</a:t>
            </a:r>
            <a:r>
              <a:rPr lang="en-MY" dirty="0"/>
              <a:t> </a:t>
            </a:r>
            <a:r>
              <a:rPr lang="en-MY" dirty="0" err="1"/>
              <a:t>Angkasa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Mencetak</a:t>
            </a:r>
            <a:r>
              <a:rPr lang="en-MY" dirty="0"/>
              <a:t> </a:t>
            </a:r>
            <a:r>
              <a:rPr lang="en-MY" dirty="0" err="1"/>
              <a:t>Makluman</a:t>
            </a:r>
            <a:r>
              <a:rPr lang="en-MY" dirty="0"/>
              <a:t> </a:t>
            </a:r>
            <a:r>
              <a:rPr lang="en-MY" dirty="0" err="1"/>
              <a:t>Bayaran</a:t>
            </a:r>
            <a:r>
              <a:rPr lang="en-MY" dirty="0"/>
              <a:t> dan </a:t>
            </a:r>
            <a:r>
              <a:rPr lang="en-MY" dirty="0" err="1"/>
              <a:t>dikepilkan</a:t>
            </a:r>
            <a:r>
              <a:rPr lang="en-MY" dirty="0"/>
              <a:t> </a:t>
            </a:r>
            <a:r>
              <a:rPr lang="en-MY" dirty="0" err="1"/>
              <a:t>bersama-sama</a:t>
            </a:r>
            <a:r>
              <a:rPr lang="en-MY" dirty="0"/>
              <a:t> </a:t>
            </a:r>
            <a:r>
              <a:rPr lang="en-MY" dirty="0" err="1"/>
              <a:t>senarai</a:t>
            </a:r>
            <a:r>
              <a:rPr lang="en-MY" dirty="0"/>
              <a:t> </a:t>
            </a:r>
            <a:r>
              <a:rPr lang="en-MY" dirty="0" err="1"/>
              <a:t>potongan</a:t>
            </a:r>
            <a:r>
              <a:rPr lang="en-MY" dirty="0"/>
              <a:t> KWSP </a:t>
            </a:r>
            <a:r>
              <a:rPr lang="en-MY" dirty="0" err="1"/>
              <a:t>sebelum</a:t>
            </a:r>
            <a:r>
              <a:rPr lang="en-MY" dirty="0"/>
              <a:t> </a:t>
            </a:r>
            <a:r>
              <a:rPr lang="en-MY" dirty="0" err="1"/>
              <a:t>menghantar</a:t>
            </a:r>
            <a:r>
              <a:rPr lang="en-MY" dirty="0"/>
              <a:t> </a:t>
            </a:r>
            <a:r>
              <a:rPr lang="en-MY" dirty="0" err="1"/>
              <a:t>ke</a:t>
            </a:r>
            <a:r>
              <a:rPr lang="en-MY" dirty="0"/>
              <a:t> KWSP.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ED4361-A423-400A-8DC1-D96E8EBC2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8" y="394858"/>
            <a:ext cx="7013986" cy="6068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624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187048F-C80D-4C08-9F59-E0E721FC14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283" y="321721"/>
            <a:ext cx="5095875" cy="6536279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03D52AE-7820-41F2-BEB8-1000F50B370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98373" y="748309"/>
            <a:ext cx="5683622" cy="2883573"/>
          </a:xfrm>
        </p:spPr>
        <p:txBody>
          <a:bodyPr>
            <a:normAutofit/>
          </a:bodyPr>
          <a:lstStyle/>
          <a:p>
            <a:r>
              <a:rPr lang="en-MY" dirty="0" err="1"/>
              <a:t>Jabatan</a:t>
            </a:r>
            <a:r>
              <a:rPr lang="en-MY" dirty="0"/>
              <a:t>/PTJ </a:t>
            </a:r>
            <a:r>
              <a:rPr lang="en-MY" dirty="0" err="1"/>
              <a:t>perlu</a:t>
            </a:r>
            <a:r>
              <a:rPr lang="en-MY" dirty="0"/>
              <a:t> </a:t>
            </a:r>
            <a:r>
              <a:rPr lang="en-MY" dirty="0" err="1"/>
              <a:t>mengemaskini</a:t>
            </a:r>
            <a:r>
              <a:rPr lang="en-MY" dirty="0"/>
              <a:t> </a:t>
            </a:r>
            <a:r>
              <a:rPr lang="en-MY" dirty="0" err="1"/>
              <a:t>maklumat</a:t>
            </a:r>
            <a:r>
              <a:rPr lang="en-MY" dirty="0"/>
              <a:t> </a:t>
            </a:r>
            <a:r>
              <a:rPr lang="en-MY" dirty="0" err="1"/>
              <a:t>lengkap</a:t>
            </a:r>
            <a:r>
              <a:rPr lang="en-MY" dirty="0"/>
              <a:t> </a:t>
            </a:r>
            <a:r>
              <a:rPr lang="en-MY" dirty="0" err="1"/>
              <a:t>kelab</a:t>
            </a:r>
            <a:r>
              <a:rPr lang="en-MY" dirty="0"/>
              <a:t> dan </a:t>
            </a:r>
            <a:r>
              <a:rPr lang="en-MY" dirty="0" err="1"/>
              <a:t>persatuan</a:t>
            </a:r>
            <a:r>
              <a:rPr lang="en-MY" dirty="0"/>
              <a:t> yang </a:t>
            </a:r>
            <a:r>
              <a:rPr lang="en-MY" dirty="0" err="1"/>
              <a:t>terlibat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potongan</a:t>
            </a:r>
            <a:r>
              <a:rPr lang="en-MY" dirty="0"/>
              <a:t> di </a:t>
            </a:r>
            <a:r>
              <a:rPr lang="en-MY" dirty="0" err="1"/>
              <a:t>Jabatan</a:t>
            </a:r>
            <a:r>
              <a:rPr lang="en-MY" dirty="0"/>
              <a:t>/PTJ </a:t>
            </a:r>
            <a:r>
              <a:rPr lang="en-MY" dirty="0" err="1"/>
              <a:t>masing-masing</a:t>
            </a:r>
            <a:r>
              <a:rPr lang="en-MY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406686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FFFA2-068C-45DD-988D-AACA2610A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4461" y="2552700"/>
            <a:ext cx="10018713" cy="1752599"/>
          </a:xfrm>
        </p:spPr>
        <p:txBody>
          <a:bodyPr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MY" sz="6000" b="1" dirty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</a:rPr>
              <a:t>TERIMA KASIH </a:t>
            </a:r>
          </a:p>
        </p:txBody>
      </p:sp>
    </p:spTree>
    <p:extLst>
      <p:ext uri="{BB962C8B-B14F-4D97-AF65-F5344CB8AC3E}">
        <p14:creationId xmlns:p14="http://schemas.microsoft.com/office/powerpoint/2010/main" val="35571135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BC1C1C"/>
      </a:accent1>
      <a:accent2>
        <a:srgbClr val="F67534"/>
      </a:accent2>
      <a:accent3>
        <a:srgbClr val="EAAC35"/>
      </a:accent3>
      <a:accent4>
        <a:srgbClr val="9BAF68"/>
      </a:accent4>
      <a:accent5>
        <a:srgbClr val="68B9A6"/>
      </a:accent5>
      <a:accent6>
        <a:srgbClr val="50B1D4"/>
      </a:accent6>
      <a:hlink>
        <a:srgbClr val="E46416"/>
      </a:hlink>
      <a:folHlink>
        <a:srgbClr val="EE9340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93B4CCAC-FD5A-4D59-B1AC-EAF45910B5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2116</TotalTime>
  <Words>428</Words>
  <Application>Microsoft Office PowerPoint</Application>
  <PresentationFormat>Widescreen</PresentationFormat>
  <Paragraphs>66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Corbel</vt:lpstr>
      <vt:lpstr>Parallax</vt:lpstr>
      <vt:lpstr>TAKLIMAT SEMAKAN LAPORAN iSPEKS</vt:lpstr>
      <vt:lpstr>ARAHAN OPERASI BIL 4/2018</vt:lpstr>
      <vt:lpstr>VOT MENGURUS &amp; PEMBANGUNAN</vt:lpstr>
      <vt:lpstr>Bajet &gt; Laporan &gt; Laporan Harian Buku Vot </vt:lpstr>
      <vt:lpstr>PowerPoint Presentation</vt:lpstr>
      <vt:lpstr>PowerPoint Presentation</vt:lpstr>
      <vt:lpstr>TINDAKAN JABATAN</vt:lpstr>
      <vt:lpstr>AKAUN AMANAH &amp; DEPOSIT</vt:lpstr>
      <vt:lpstr>Lejar AM &gt; Laporan dan Penyata Kewangan &gt; Laporan lejar Am &gt; Akruan &gt; Laporan Buku Akaun Amanah</vt:lpstr>
      <vt:lpstr>PowerPoint Presentation</vt:lpstr>
      <vt:lpstr>AMANAH AWAM, AMANAH KERAJAAN &amp; DEPOSIT</vt:lpstr>
      <vt:lpstr>BUKU TUNAI TERIMAAN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HAL-HAL LAIN</vt:lpstr>
      <vt:lpstr>PowerPoint Presentation</vt:lpstr>
      <vt:lpstr>PowerPoint Presentation</vt:lpstr>
      <vt:lpstr>TERIMA KASIH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PejabatKewanganKedah</dc:creator>
  <cp:lastModifiedBy>PejabatKewanganKedah</cp:lastModifiedBy>
  <cp:revision>39</cp:revision>
  <cp:lastPrinted>2018-06-05T01:04:53Z</cp:lastPrinted>
  <dcterms:created xsi:type="dcterms:W3CDTF">2018-06-03T00:56:29Z</dcterms:created>
  <dcterms:modified xsi:type="dcterms:W3CDTF">2018-06-06T00:32:46Z</dcterms:modified>
</cp:coreProperties>
</file>